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7" r:id="rId2"/>
    <p:sldId id="258" r:id="rId3"/>
    <p:sldId id="259" r:id="rId4"/>
    <p:sldId id="312" r:id="rId5"/>
    <p:sldId id="31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58"/>
  </p:normalViewPr>
  <p:slideViewPr>
    <p:cSldViewPr snapToGrid="0" snapToObjects="1">
      <p:cViewPr varScale="1">
        <p:scale>
          <a:sx n="144" d="100"/>
          <a:sy n="144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r>
              <a:rPr lang="en-US" sz="2700" dirty="0">
                <a:solidFill>
                  <a:srgbClr val="000000"/>
                </a:solidFill>
              </a:rPr>
              <a:t>, FRSE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B7CB93-E540-13EC-202D-50B2E95DF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86" y="953354"/>
            <a:ext cx="3957833" cy="380829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B22AB0-3051-9362-08D3-1BF6B03E5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64" y="-79899"/>
            <a:ext cx="6051176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Unit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/tunnelling/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0C629AB-E4DF-2FD9-84E0-56F260F2F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79D1750-D984-F333-6A13-59B41C21D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EC582B5B-7F8C-CCB7-1E4F-05FA6B1D1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635000" y="56003"/>
            <a:ext cx="7874000" cy="8068326"/>
            <a:chOff x="0" y="0"/>
            <a:chExt cx="7873999" cy="8068324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" y="203200"/>
              <a:ext cx="7467600" cy="7623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54BB458-5557-4C2D-85B8-81E236A8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4A3452-FF8E-36F7-B467-F32D55E1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0"/>
            <a:ext cx="75009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107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9982AE6-BC2E-1C1C-8C7B-8A3784E7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2296AA-6033-B87B-EB83-7B1E1B692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0"/>
            <a:ext cx="701198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4303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6C80ABD-EF5C-9188-2635-0603F557A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431</Words>
  <Application>Microsoft Macintosh PowerPoint</Application>
  <PresentationFormat>On-screen Show (16:10)</PresentationFormat>
  <Paragraphs>84</Paragraphs>
  <Slides>57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Times</vt:lpstr>
      <vt:lpstr>Office Theme</vt:lpstr>
      <vt:lpstr>Digital Certificates Introduction Authentication Methods PKI  Digital Certificate Passing   Prof Bill Buchanan OBE, FRSE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https://asecuritysite.com/tunnelling/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Introduction Authentication Methods PKI  Certificate Creation Digital Certificate Passing   Prof Bill Buchanan OBE https://asecuritysite.com/tunnelling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8</cp:revision>
  <dcterms:modified xsi:type="dcterms:W3CDTF">2025-10-30T07:38:45Z</dcterms:modified>
</cp:coreProperties>
</file>